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947275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0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4487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7D04-8145-4BEB-9CF5-C18169ABB487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98856-FB73-49EC-A79C-ACE1CE76A2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072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8481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7439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8908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3925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4822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5908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1243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1397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0818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5014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0298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BEAA9-3C19-4230-9B0B-E3A9FF13055E}" type="datetimeFigureOut">
              <a:rPr lang="en-GB" smtClean="0"/>
              <a:t>23/05/2013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C8B49-6A1B-467A-A56F-03A3AE6CA3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359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z="7200" b="1" dirty="0" smtClean="0">
                <a:latin typeface="Tahoma" pitchFamily="34" charset="0"/>
                <a:cs typeface="Tahoma" pitchFamily="34" charset="0"/>
              </a:rPr>
              <a:t>DCS</a:t>
            </a:r>
            <a:br>
              <a:rPr lang="en-GB" sz="7200" b="1" dirty="0" smtClean="0">
                <a:latin typeface="Tahoma" pitchFamily="34" charset="0"/>
                <a:cs typeface="Tahoma" pitchFamily="34" charset="0"/>
              </a:rPr>
            </a:br>
            <a:r>
              <a:rPr lang="en-GB" sz="7200" b="1" dirty="0" smtClean="0">
                <a:latin typeface="Tahoma" pitchFamily="34" charset="0"/>
                <a:cs typeface="Tahoma" pitchFamily="34" charset="0"/>
              </a:rPr>
              <a:t>“Tell Me” Project</a:t>
            </a:r>
            <a:endParaRPr lang="en-GB" sz="72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By …………….</a:t>
            </a:r>
            <a:endParaRPr lang="en-GB" sz="44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008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b="1" dirty="0" smtClean="0">
                <a:latin typeface="Tahoma" pitchFamily="34" charset="0"/>
                <a:cs typeface="Tahoma" pitchFamily="34" charset="0"/>
              </a:rPr>
              <a:t>Contents page.</a:t>
            </a:r>
            <a:endParaRPr lang="en-GB" sz="5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4114800" cy="4421088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>
                <a:latin typeface="Tahoma" pitchFamily="34" charset="0"/>
                <a:cs typeface="Tahoma" pitchFamily="34" charset="0"/>
              </a:rPr>
              <a:t>Write a list of what is on each page </a:t>
            </a:r>
          </a:p>
          <a:p>
            <a:r>
              <a:rPr lang="en-GB" dirty="0" smtClean="0">
                <a:latin typeface="Tahoma" pitchFamily="34" charset="0"/>
                <a:cs typeface="Tahoma" pitchFamily="34" charset="0"/>
              </a:rPr>
              <a:t>Write down the page number</a:t>
            </a:r>
          </a:p>
          <a:p>
            <a:endParaRPr lang="en-GB" dirty="0">
              <a:latin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en-GB" b="1" dirty="0" smtClean="0">
                <a:latin typeface="Tahoma" pitchFamily="34" charset="0"/>
                <a:cs typeface="Tahoma" pitchFamily="34" charset="0"/>
              </a:rPr>
              <a:t>Example:</a:t>
            </a:r>
          </a:p>
          <a:p>
            <a:pPr marL="0" indent="0">
              <a:buNone/>
            </a:pPr>
            <a:r>
              <a:rPr lang="en-GB" dirty="0" smtClean="0">
                <a:latin typeface="Tahoma" pitchFamily="34" charset="0"/>
                <a:cs typeface="Tahoma" pitchFamily="34" charset="0"/>
              </a:rPr>
              <a:t>An introduction to Carol McHugh.</a:t>
            </a:r>
          </a:p>
          <a:p>
            <a:pPr marL="0" indent="0">
              <a:buNone/>
            </a:pPr>
            <a:r>
              <a:rPr lang="en-GB" dirty="0" smtClean="0">
                <a:latin typeface="Tahoma" pitchFamily="34" charset="0"/>
                <a:cs typeface="Tahoma" pitchFamily="34" charset="0"/>
              </a:rPr>
              <a:t>(my Mother) </a:t>
            </a:r>
          </a:p>
          <a:p>
            <a:pPr marL="0" indent="0">
              <a:buNone/>
            </a:pPr>
            <a:r>
              <a:rPr lang="en-GB" dirty="0" smtClean="0">
                <a:latin typeface="Tahoma" pitchFamily="34" charset="0"/>
                <a:cs typeface="Tahoma" pitchFamily="34" charset="0"/>
              </a:rPr>
              <a:t>                         Page 3</a:t>
            </a:r>
            <a:endParaRPr lang="en-GB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2204864"/>
            <a:ext cx="3679957" cy="275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55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GB" sz="5400" dirty="0" smtClean="0">
                <a:latin typeface="Tahoma" pitchFamily="34" charset="0"/>
                <a:cs typeface="Tahoma" pitchFamily="34" charset="0"/>
              </a:rPr>
              <a:t>Information from research</a:t>
            </a:r>
            <a:endParaRPr lang="en-GB" sz="5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World events in the 1950s or 1960s.</a:t>
            </a:r>
          </a:p>
          <a:p>
            <a:r>
              <a:rPr lang="en-GB" dirty="0" smtClean="0"/>
              <a:t>Inventions of the 1950s and 1960s.</a:t>
            </a:r>
          </a:p>
          <a:p>
            <a:r>
              <a:rPr lang="en-GB" dirty="0" smtClean="0"/>
              <a:t>What was life like in the 1950s or 1960s?</a:t>
            </a:r>
          </a:p>
          <a:p>
            <a:r>
              <a:rPr lang="en-GB" dirty="0" smtClean="0"/>
              <a:t>Important people from the 1950s or 1960s?</a:t>
            </a:r>
          </a:p>
          <a:p>
            <a:pPr marL="0" indent="0">
              <a:buNone/>
            </a:pPr>
            <a:endParaRPr lang="en-GB" b="1" dirty="0" smtClean="0"/>
          </a:p>
          <a:p>
            <a:pPr marL="0" indent="0">
              <a:buNone/>
            </a:pPr>
            <a:r>
              <a:rPr lang="en-GB" b="1" dirty="0" smtClean="0"/>
              <a:t>Sentence stems</a:t>
            </a:r>
          </a:p>
          <a:p>
            <a:r>
              <a:rPr lang="en-GB" dirty="0" smtClean="0"/>
              <a:t>In the 1950s famous people included………….</a:t>
            </a:r>
          </a:p>
          <a:p>
            <a:r>
              <a:rPr lang="en-GB" dirty="0" smtClean="0"/>
              <a:t>He was famous because……….</a:t>
            </a:r>
          </a:p>
          <a:p>
            <a:r>
              <a:rPr lang="en-GB" dirty="0" smtClean="0"/>
              <a:t>The …………… was invented in the 1950s. It was mainly used ……………………….</a:t>
            </a:r>
          </a:p>
          <a:p>
            <a:r>
              <a:rPr lang="en-GB" dirty="0" smtClean="0"/>
              <a:t>……………… happened in 1956. This was important because………………………………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047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dirty="0" smtClean="0">
                <a:latin typeface="Tahoma" pitchFamily="34" charset="0"/>
                <a:cs typeface="Tahoma" pitchFamily="34" charset="0"/>
              </a:rPr>
              <a:t>An introduction to…</a:t>
            </a:r>
            <a:endParaRPr lang="en-GB" sz="6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Tahoma" pitchFamily="34" charset="0"/>
                <a:cs typeface="Tahoma" pitchFamily="34" charset="0"/>
              </a:rPr>
              <a:t>Who is your project about?</a:t>
            </a:r>
          </a:p>
          <a:p>
            <a:r>
              <a:rPr lang="en-GB" dirty="0" smtClean="0">
                <a:latin typeface="Tahoma" pitchFamily="34" charset="0"/>
                <a:cs typeface="Tahoma" pitchFamily="34" charset="0"/>
              </a:rPr>
              <a:t>When were they born?</a:t>
            </a:r>
          </a:p>
          <a:p>
            <a:r>
              <a:rPr lang="en-GB" dirty="0" smtClean="0">
                <a:latin typeface="Tahoma" pitchFamily="34" charset="0"/>
                <a:cs typeface="Tahoma" pitchFamily="34" charset="0"/>
              </a:rPr>
              <a:t>How do you know them?</a:t>
            </a:r>
          </a:p>
          <a:p>
            <a:r>
              <a:rPr lang="en-GB" dirty="0" smtClean="0">
                <a:latin typeface="Tahoma" pitchFamily="34" charset="0"/>
                <a:cs typeface="Tahoma" pitchFamily="34" charset="0"/>
              </a:rPr>
              <a:t>Include some information about their life.</a:t>
            </a:r>
          </a:p>
          <a:p>
            <a:r>
              <a:rPr lang="en-GB" dirty="0" smtClean="0">
                <a:latin typeface="Tahoma" pitchFamily="34" charset="0"/>
                <a:cs typeface="Tahoma" pitchFamily="34" charset="0"/>
              </a:rPr>
              <a:t>Include a picture.</a:t>
            </a:r>
            <a:endParaRPr lang="en-GB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51" name="Picture 3" descr="C:\Documents and Settings\lwillis\Local Settings\Temporary Internet Files\Content.IE5\2INDAAS2\MC90033808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53951"/>
            <a:ext cx="1697807" cy="233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117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GB" dirty="0" smtClean="0">
                <a:latin typeface="Tahoma" pitchFamily="34" charset="0"/>
                <a:cs typeface="Tahoma" pitchFamily="34" charset="0"/>
              </a:rPr>
              <a:t>Pages</a:t>
            </a:r>
            <a:r>
              <a:rPr lang="en-GB" dirty="0" smtClean="0"/>
              <a:t> 5-7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713387"/>
          </a:xfrm>
        </p:spPr>
        <p:txBody>
          <a:bodyPr>
            <a:normAutofit fontScale="85000" lnSpcReduction="10000"/>
          </a:bodyPr>
          <a:lstStyle/>
          <a:p>
            <a:r>
              <a:rPr lang="en-GB" sz="2800" dirty="0" smtClean="0">
                <a:latin typeface="Tahoma" pitchFamily="34" charset="0"/>
                <a:cs typeface="Tahoma" pitchFamily="34" charset="0"/>
              </a:rPr>
              <a:t>Write out a set of questions you would like to ask based on your research.</a:t>
            </a:r>
          </a:p>
          <a:p>
            <a:r>
              <a:rPr lang="en-GB" sz="2800" dirty="0" smtClean="0">
                <a:latin typeface="Tahoma" pitchFamily="34" charset="0"/>
                <a:cs typeface="Tahoma" pitchFamily="34" charset="0"/>
              </a:rPr>
              <a:t>Write out their answer. This is usually best done if you record the interview and then transcribe the responses.</a:t>
            </a:r>
          </a:p>
          <a:p>
            <a:pPr marL="0" indent="0">
              <a:buNone/>
            </a:pPr>
            <a:r>
              <a:rPr lang="en-GB" sz="2800" dirty="0" smtClean="0">
                <a:latin typeface="Tahoma" pitchFamily="34" charset="0"/>
                <a:cs typeface="Tahoma" pitchFamily="34" charset="0"/>
              </a:rPr>
              <a:t>Use a picture to illustrate what they’ve said:</a:t>
            </a:r>
          </a:p>
          <a:p>
            <a:pPr marL="0" indent="0">
              <a:buNone/>
            </a:pPr>
            <a:endParaRPr lang="en-GB" sz="2800" i="1" dirty="0" smtClean="0">
              <a:latin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en-GB" sz="2800" i="1" dirty="0">
              <a:latin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en-GB" sz="2800" i="1" dirty="0" smtClean="0">
                <a:latin typeface="Tahoma" pitchFamily="34" charset="0"/>
                <a:cs typeface="Tahoma" pitchFamily="34" charset="0"/>
              </a:rPr>
              <a:t>Example</a:t>
            </a:r>
          </a:p>
          <a:p>
            <a:pPr marL="0" indent="0">
              <a:buNone/>
            </a:pPr>
            <a:r>
              <a:rPr lang="en-GB" sz="2800" b="1" dirty="0" smtClean="0">
                <a:latin typeface="Tahoma" pitchFamily="34" charset="0"/>
                <a:cs typeface="Tahoma" pitchFamily="34" charset="0"/>
              </a:rPr>
              <a:t>What is your first memory?</a:t>
            </a:r>
          </a:p>
          <a:p>
            <a:pPr marL="0" indent="0">
              <a:buNone/>
            </a:pPr>
            <a:r>
              <a:rPr lang="en-GB" sz="2800" dirty="0" smtClean="0">
                <a:latin typeface="Tahoma" pitchFamily="34" charset="0"/>
                <a:cs typeface="Tahoma" pitchFamily="34" charset="0"/>
              </a:rPr>
              <a:t>“I remember my mum lighting the fire in the mornings. We would sit in front of it and get dressed, ready to go to school.”</a:t>
            </a:r>
          </a:p>
          <a:p>
            <a:pPr marL="0" indent="0">
              <a:buNone/>
            </a:pPr>
            <a:endParaRPr lang="en-GB" sz="1600" dirty="0">
              <a:latin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en-GB" sz="1600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7" name="Picture 3" descr="C:\Documents and Settings\lwillis\Local Settings\Temporary Internet Files\Content.IE5\MK18CHI0\MC9000534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12976"/>
            <a:ext cx="1291133" cy="169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956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800" b="1" dirty="0" smtClean="0">
                <a:latin typeface="Tahoma" pitchFamily="34" charset="0"/>
                <a:cs typeface="Tahoma" pitchFamily="34" charset="0"/>
              </a:rPr>
              <a:t>Source analysis</a:t>
            </a:r>
            <a:endParaRPr lang="en-GB" sz="48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r>
              <a:rPr lang="en-GB" dirty="0" smtClean="0">
                <a:latin typeface="Tahoma" pitchFamily="34" charset="0"/>
                <a:cs typeface="Tahoma" pitchFamily="34" charset="0"/>
              </a:rPr>
              <a:t>Which gave you the most useful information, your </a:t>
            </a:r>
            <a:r>
              <a:rPr lang="en-GB" b="1" dirty="0" smtClean="0">
                <a:latin typeface="Tahoma" pitchFamily="34" charset="0"/>
                <a:cs typeface="Tahoma" pitchFamily="34" charset="0"/>
              </a:rPr>
              <a:t>research </a:t>
            </a:r>
            <a:r>
              <a:rPr lang="en-GB" dirty="0" smtClean="0">
                <a:latin typeface="Tahoma" pitchFamily="34" charset="0"/>
                <a:cs typeface="Tahoma" pitchFamily="34" charset="0"/>
              </a:rPr>
              <a:t>or the </a:t>
            </a:r>
            <a:r>
              <a:rPr lang="en-GB" b="1" dirty="0" smtClean="0">
                <a:latin typeface="Tahoma" pitchFamily="34" charset="0"/>
                <a:cs typeface="Tahoma" pitchFamily="34" charset="0"/>
              </a:rPr>
              <a:t>answers</a:t>
            </a:r>
            <a:r>
              <a:rPr lang="en-GB" dirty="0" smtClean="0">
                <a:latin typeface="Tahoma" pitchFamily="34" charset="0"/>
                <a:cs typeface="Tahoma" pitchFamily="34" charset="0"/>
              </a:rPr>
              <a:t> to your question?</a:t>
            </a:r>
          </a:p>
          <a:p>
            <a:r>
              <a:rPr lang="en-GB" dirty="0" smtClean="0">
                <a:latin typeface="Tahoma" pitchFamily="34" charset="0"/>
                <a:cs typeface="Tahoma" pitchFamily="34" charset="0"/>
              </a:rPr>
              <a:t>Why?</a:t>
            </a:r>
            <a:endParaRPr lang="en-GB" dirty="0">
              <a:latin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en-GB" b="1" dirty="0" smtClean="0">
                <a:latin typeface="Tahoma" pitchFamily="34" charset="0"/>
                <a:cs typeface="Tahoma" pitchFamily="34" charset="0"/>
              </a:rPr>
              <a:t>Sentence stems</a:t>
            </a:r>
          </a:p>
          <a:p>
            <a:pPr marL="0" indent="0">
              <a:buNone/>
            </a:pPr>
            <a:r>
              <a:rPr lang="en-GB" dirty="0" smtClean="0">
                <a:latin typeface="Tahoma" pitchFamily="34" charset="0"/>
                <a:cs typeface="Tahoma" pitchFamily="34" charset="0"/>
              </a:rPr>
              <a:t>The most useful information was…………</a:t>
            </a:r>
          </a:p>
          <a:p>
            <a:pPr marL="0" indent="0">
              <a:buNone/>
            </a:pPr>
            <a:r>
              <a:rPr lang="en-GB" dirty="0" smtClean="0">
                <a:latin typeface="Tahoma" pitchFamily="34" charset="0"/>
                <a:cs typeface="Tahoma" pitchFamily="34" charset="0"/>
              </a:rPr>
              <a:t>This information told me that……………..</a:t>
            </a:r>
          </a:p>
          <a:p>
            <a:pPr marL="0" indent="0">
              <a:buNone/>
            </a:pPr>
            <a:r>
              <a:rPr lang="en-GB" dirty="0" smtClean="0">
                <a:latin typeface="Tahoma" pitchFamily="34" charset="0"/>
                <a:cs typeface="Tahoma" pitchFamily="34" charset="0"/>
              </a:rPr>
              <a:t>I found out about………………</a:t>
            </a:r>
          </a:p>
          <a:p>
            <a:pPr marL="0" indent="0">
              <a:buNone/>
            </a:pPr>
            <a:r>
              <a:rPr lang="en-GB" dirty="0" smtClean="0">
                <a:latin typeface="Tahoma" pitchFamily="34" charset="0"/>
                <a:cs typeface="Tahoma" pitchFamily="34" charset="0"/>
              </a:rPr>
              <a:t>I learnt that ………………………………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68538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337</Words>
  <Application>Microsoft Macintosh PowerPoint</Application>
  <PresentationFormat>On-screen Show (4:3)</PresentationFormat>
  <Paragraphs>44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DCS “Tell Me” Project</vt:lpstr>
      <vt:lpstr>Contents page.</vt:lpstr>
      <vt:lpstr>Information from research</vt:lpstr>
      <vt:lpstr>An introduction to…</vt:lpstr>
      <vt:lpstr>Pages 5-7</vt:lpstr>
      <vt:lpstr>Source analysis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Tell Me Project</dc:title>
  <dc:creator>Lucinda Willis</dc:creator>
  <cp:lastModifiedBy>paul.murphy Murphy</cp:lastModifiedBy>
  <cp:revision>4</cp:revision>
  <cp:lastPrinted>2011-08-23T20:19:09Z</cp:lastPrinted>
  <dcterms:created xsi:type="dcterms:W3CDTF">2011-08-23T19:59:50Z</dcterms:created>
  <dcterms:modified xsi:type="dcterms:W3CDTF">2013-05-23T01:03:35Z</dcterms:modified>
</cp:coreProperties>
</file>